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59CD87-9254-48F5-9B0F-D110D3FAAA2C}" v="3163" dt="2020-12-01T16:53:20.455"/>
    <p1510:client id="{727462D3-C3FF-411D-C374-08950D40D2CC}" v="123" dt="2020-12-01T16:52:52.080"/>
    <p1510:client id="{7953A3A3-F9E9-D011-9310-B502E5587116}" v="23" dt="2020-12-01T16:21:44.594"/>
    <p1510:client id="{809456F3-A8AA-9CCF-A089-A408D7B2129B}" v="6" dt="2020-12-01T16:23:10.319"/>
    <p1510:client id="{94B33945-C6E4-9C15-2DF3-AA717776F932}" v="230" dt="2020-12-01T16:36:22.271"/>
    <p1510:client id="{A7328F2C-0A00-3F32-B143-E184B4D8D4B4}" v="88" dt="2020-12-02T17:51:40.2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6E7872-7B8E-4EE6-A903-1DC6B686F1F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60EB316-6066-49B9-8D5F-AC9757667AC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Scrum Trainer: </a:t>
          </a:r>
          <a:r>
            <a:rPr lang="en-US" baseline="0" dirty="0">
              <a:latin typeface="Century Schoolbook" panose="02040604050505020304"/>
            </a:rPr>
            <a:t>Georgi </a:t>
          </a:r>
          <a:r>
            <a:rPr lang="en-US" baseline="0" dirty="0" err="1">
              <a:latin typeface="Century Schoolbook" panose="02040604050505020304"/>
            </a:rPr>
            <a:t>Dryanovski</a:t>
          </a:r>
          <a:r>
            <a:rPr lang="en-US" baseline="0" dirty="0"/>
            <a:t> - 9А </a:t>
          </a:r>
          <a:r>
            <a:rPr lang="en-US" dirty="0">
              <a:latin typeface="Century Schoolbook" panose="02040604050505020304"/>
            </a:rPr>
            <a:t>class</a:t>
          </a:r>
          <a:endParaRPr lang="en-US" dirty="0"/>
        </a:p>
      </dgm:t>
    </dgm:pt>
    <dgm:pt modelId="{78617FAF-C471-4BE8-9941-43D97B460BCD}" type="parTrans" cxnId="{75D8F1EF-00D0-4888-AED5-D157216872DB}">
      <dgm:prSet/>
      <dgm:spPr/>
      <dgm:t>
        <a:bodyPr/>
        <a:lstStyle/>
        <a:p>
          <a:endParaRPr lang="en-US"/>
        </a:p>
      </dgm:t>
    </dgm:pt>
    <dgm:pt modelId="{8B4D79BE-3698-4F8A-BB1C-A28101018344}" type="sibTrans" cxnId="{75D8F1EF-00D0-4888-AED5-D157216872DB}">
      <dgm:prSet/>
      <dgm:spPr/>
      <dgm:t>
        <a:bodyPr/>
        <a:lstStyle/>
        <a:p>
          <a:endParaRPr lang="en-US"/>
        </a:p>
      </dgm:t>
    </dgm:pt>
    <dgm:pt modelId="{3FC17ECB-DC44-4D13-BB8E-CC44A1C26C2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Front-End: </a:t>
          </a:r>
          <a:r>
            <a:rPr lang="en-US" baseline="0" dirty="0">
              <a:latin typeface="Century Schoolbook" panose="02040604050505020304"/>
            </a:rPr>
            <a:t>Yoan Tanev</a:t>
          </a:r>
          <a:r>
            <a:rPr lang="en-US" baseline="0" dirty="0"/>
            <a:t> - 9А </a:t>
          </a:r>
          <a:r>
            <a:rPr lang="en-US" baseline="0" dirty="0">
              <a:latin typeface="Century Schoolbook" panose="02040604050505020304"/>
            </a:rPr>
            <a:t>class</a:t>
          </a:r>
          <a:endParaRPr lang="en-US" dirty="0"/>
        </a:p>
      </dgm:t>
    </dgm:pt>
    <dgm:pt modelId="{A3F25CC4-FBDC-482A-9F66-0F88C023FACB}" type="parTrans" cxnId="{4FC7DA2B-E98B-442E-B499-7506C6012918}">
      <dgm:prSet/>
      <dgm:spPr/>
      <dgm:t>
        <a:bodyPr/>
        <a:lstStyle/>
        <a:p>
          <a:endParaRPr lang="en-US"/>
        </a:p>
      </dgm:t>
    </dgm:pt>
    <dgm:pt modelId="{DAE0CDC2-78BF-4AFC-88FB-64C7976A9DCF}" type="sibTrans" cxnId="{4FC7DA2B-E98B-442E-B499-7506C6012918}">
      <dgm:prSet/>
      <dgm:spPr/>
      <dgm:t>
        <a:bodyPr/>
        <a:lstStyle/>
        <a:p>
          <a:endParaRPr lang="en-US"/>
        </a:p>
      </dgm:t>
    </dgm:pt>
    <dgm:pt modelId="{179E7D16-3BBC-450D-A039-E845D18D69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Back-End:</a:t>
          </a:r>
          <a:r>
            <a:rPr lang="en-US" baseline="0" dirty="0">
              <a:latin typeface="Century Schoolbook" panose="02040604050505020304"/>
            </a:rPr>
            <a:t> Viktor Kirov</a:t>
          </a:r>
          <a:r>
            <a:rPr lang="en-US" baseline="0" dirty="0"/>
            <a:t> - </a:t>
          </a:r>
          <a:r>
            <a:rPr lang="en-US" baseline="0" dirty="0">
              <a:latin typeface="Century Schoolbook" panose="02040604050505020304"/>
            </a:rPr>
            <a:t>9G class</a:t>
          </a:r>
          <a:endParaRPr lang="en-US" dirty="0"/>
        </a:p>
      </dgm:t>
    </dgm:pt>
    <dgm:pt modelId="{D587E520-EE9A-4513-BF76-D37F706B3E22}" type="parTrans" cxnId="{0AA2531A-1015-4C3A-8CEA-79BCEA889684}">
      <dgm:prSet/>
      <dgm:spPr/>
      <dgm:t>
        <a:bodyPr/>
        <a:lstStyle/>
        <a:p>
          <a:endParaRPr lang="en-US"/>
        </a:p>
      </dgm:t>
    </dgm:pt>
    <dgm:pt modelId="{536E4974-45EF-438B-A1F9-8BA40BEE83F4}" type="sibTrans" cxnId="{0AA2531A-1015-4C3A-8CEA-79BCEA889684}">
      <dgm:prSet/>
      <dgm:spPr/>
      <dgm:t>
        <a:bodyPr/>
        <a:lstStyle/>
        <a:p>
          <a:endParaRPr lang="en-US"/>
        </a:p>
      </dgm:t>
    </dgm:pt>
    <dgm:pt modelId="{25419E77-1DB5-4EFF-9922-CFE36738C7F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Code Checker: </a:t>
          </a:r>
          <a:r>
            <a:rPr lang="en-US" baseline="0" dirty="0" err="1">
              <a:latin typeface="Century Schoolbook" panose="02040604050505020304"/>
            </a:rPr>
            <a:t>Maksimiliyan</a:t>
          </a:r>
          <a:r>
            <a:rPr lang="en-US" baseline="0" dirty="0">
              <a:latin typeface="Century Schoolbook" panose="02040604050505020304"/>
            </a:rPr>
            <a:t> Dimov</a:t>
          </a:r>
          <a:r>
            <a:rPr lang="en-US" baseline="0" dirty="0"/>
            <a:t> - 9А </a:t>
          </a:r>
          <a:r>
            <a:rPr lang="en-US" baseline="0" dirty="0">
              <a:latin typeface="Century Schoolbook" panose="02040604050505020304"/>
            </a:rPr>
            <a:t>class</a:t>
          </a:r>
          <a:endParaRPr lang="en-US" dirty="0"/>
        </a:p>
      </dgm:t>
    </dgm:pt>
    <dgm:pt modelId="{274CE0B4-6637-4723-8573-DA8E3ACB4A9C}" type="parTrans" cxnId="{633A320A-8CDE-4EF8-BDE9-CACF39F8018A}">
      <dgm:prSet/>
      <dgm:spPr/>
      <dgm:t>
        <a:bodyPr/>
        <a:lstStyle/>
        <a:p>
          <a:endParaRPr lang="en-US"/>
        </a:p>
      </dgm:t>
    </dgm:pt>
    <dgm:pt modelId="{779F5A36-F3DA-4C7E-B102-E3693394F001}" type="sibTrans" cxnId="{633A320A-8CDE-4EF8-BDE9-CACF39F8018A}">
      <dgm:prSet/>
      <dgm:spPr/>
      <dgm:t>
        <a:bodyPr/>
        <a:lstStyle/>
        <a:p>
          <a:endParaRPr lang="en-US"/>
        </a:p>
      </dgm:t>
    </dgm:pt>
    <dgm:pt modelId="{093C6E0C-C644-4875-877C-093EF970AC4B}" type="pres">
      <dgm:prSet presAssocID="{E16E7872-7B8E-4EE6-A903-1DC6B686F1F1}" presName="root" presStyleCnt="0">
        <dgm:presLayoutVars>
          <dgm:dir/>
          <dgm:resizeHandles val="exact"/>
        </dgm:presLayoutVars>
      </dgm:prSet>
      <dgm:spPr/>
    </dgm:pt>
    <dgm:pt modelId="{20DEAD27-C1AC-471D-8532-2C52E5BF2875}" type="pres">
      <dgm:prSet presAssocID="{860EB316-6066-49B9-8D5F-AC9757667AC3}" presName="compNode" presStyleCnt="0"/>
      <dgm:spPr/>
    </dgm:pt>
    <dgm:pt modelId="{489BAEC8-272E-4A8B-BC1E-9EDEC22F2382}" type="pres">
      <dgm:prSet presAssocID="{860EB316-6066-49B9-8D5F-AC9757667AC3}" presName="bgRect" presStyleLbl="bgShp" presStyleIdx="0" presStyleCnt="4"/>
      <dgm:spPr/>
    </dgm:pt>
    <dgm:pt modelId="{FB1E9CA4-C024-4988-83C7-529F1BC989CB}" type="pres">
      <dgm:prSet presAssocID="{860EB316-6066-49B9-8D5F-AC9757667AC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nagement"/>
        </a:ext>
      </dgm:extLst>
    </dgm:pt>
    <dgm:pt modelId="{68A2B3FA-4881-4A08-857D-0C510A63FDDB}" type="pres">
      <dgm:prSet presAssocID="{860EB316-6066-49B9-8D5F-AC9757667AC3}" presName="spaceRect" presStyleCnt="0"/>
      <dgm:spPr/>
    </dgm:pt>
    <dgm:pt modelId="{D8800EB3-84B9-4471-9ACA-C41471C72D24}" type="pres">
      <dgm:prSet presAssocID="{860EB316-6066-49B9-8D5F-AC9757667AC3}" presName="parTx" presStyleLbl="revTx" presStyleIdx="0" presStyleCnt="4">
        <dgm:presLayoutVars>
          <dgm:chMax val="0"/>
          <dgm:chPref val="0"/>
        </dgm:presLayoutVars>
      </dgm:prSet>
      <dgm:spPr/>
    </dgm:pt>
    <dgm:pt modelId="{CBC28009-2A7E-404B-84D4-8C57B3962A30}" type="pres">
      <dgm:prSet presAssocID="{8B4D79BE-3698-4F8A-BB1C-A28101018344}" presName="sibTrans" presStyleCnt="0"/>
      <dgm:spPr/>
    </dgm:pt>
    <dgm:pt modelId="{E0DEFDD0-E596-458B-935C-FADD2EF05D31}" type="pres">
      <dgm:prSet presAssocID="{3FC17ECB-DC44-4D13-BB8E-CC44A1C26C29}" presName="compNode" presStyleCnt="0"/>
      <dgm:spPr/>
    </dgm:pt>
    <dgm:pt modelId="{47210E09-4472-4144-AA33-26994C8D1215}" type="pres">
      <dgm:prSet presAssocID="{3FC17ECB-DC44-4D13-BB8E-CC44A1C26C29}" presName="bgRect" presStyleLbl="bgShp" presStyleIdx="1" presStyleCnt="4"/>
      <dgm:spPr/>
    </dgm:pt>
    <dgm:pt modelId="{8FE91D84-86D0-416E-BEBD-DFABEFA5F807}" type="pres">
      <dgm:prSet presAssocID="{3FC17ECB-DC44-4D13-BB8E-CC44A1C26C2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i Ux"/>
        </a:ext>
      </dgm:extLst>
    </dgm:pt>
    <dgm:pt modelId="{728DB85D-F224-48F8-812C-5F7F4A69489A}" type="pres">
      <dgm:prSet presAssocID="{3FC17ECB-DC44-4D13-BB8E-CC44A1C26C29}" presName="spaceRect" presStyleCnt="0"/>
      <dgm:spPr/>
    </dgm:pt>
    <dgm:pt modelId="{D2506906-E8CB-4CCD-A144-45B806D2813C}" type="pres">
      <dgm:prSet presAssocID="{3FC17ECB-DC44-4D13-BB8E-CC44A1C26C29}" presName="parTx" presStyleLbl="revTx" presStyleIdx="1" presStyleCnt="4">
        <dgm:presLayoutVars>
          <dgm:chMax val="0"/>
          <dgm:chPref val="0"/>
        </dgm:presLayoutVars>
      </dgm:prSet>
      <dgm:spPr/>
    </dgm:pt>
    <dgm:pt modelId="{66F652B0-997F-45A5-96AE-DC72F12FFB45}" type="pres">
      <dgm:prSet presAssocID="{DAE0CDC2-78BF-4AFC-88FB-64C7976A9DCF}" presName="sibTrans" presStyleCnt="0"/>
      <dgm:spPr/>
    </dgm:pt>
    <dgm:pt modelId="{473B4238-7C5A-4BA4-9095-E5A4E9619D2F}" type="pres">
      <dgm:prSet presAssocID="{179E7D16-3BBC-450D-A039-E845D18D69B5}" presName="compNode" presStyleCnt="0"/>
      <dgm:spPr/>
    </dgm:pt>
    <dgm:pt modelId="{B4CBC024-348C-40A0-A49C-64E0B92EE84E}" type="pres">
      <dgm:prSet presAssocID="{179E7D16-3BBC-450D-A039-E845D18D69B5}" presName="bgRect" presStyleLbl="bgShp" presStyleIdx="2" presStyleCnt="4"/>
      <dgm:spPr/>
    </dgm:pt>
    <dgm:pt modelId="{3614F09A-FAB9-46F6-80DF-4C773106B3A0}" type="pres">
      <dgm:prSet presAssocID="{179E7D16-3BBC-450D-A039-E845D18D69B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20C1F709-FA69-4B37-88E8-F6FBB0C8EB00}" type="pres">
      <dgm:prSet presAssocID="{179E7D16-3BBC-450D-A039-E845D18D69B5}" presName="spaceRect" presStyleCnt="0"/>
      <dgm:spPr/>
    </dgm:pt>
    <dgm:pt modelId="{814DEAFB-52D5-4A20-9824-31FD37953448}" type="pres">
      <dgm:prSet presAssocID="{179E7D16-3BBC-450D-A039-E845D18D69B5}" presName="parTx" presStyleLbl="revTx" presStyleIdx="2" presStyleCnt="4">
        <dgm:presLayoutVars>
          <dgm:chMax val="0"/>
          <dgm:chPref val="0"/>
        </dgm:presLayoutVars>
      </dgm:prSet>
      <dgm:spPr/>
    </dgm:pt>
    <dgm:pt modelId="{BCA46723-BB4F-4331-9C18-3762CDC75F6F}" type="pres">
      <dgm:prSet presAssocID="{536E4974-45EF-438B-A1F9-8BA40BEE83F4}" presName="sibTrans" presStyleCnt="0"/>
      <dgm:spPr/>
    </dgm:pt>
    <dgm:pt modelId="{80E265CF-0CDD-41A4-AA7E-32164C078A12}" type="pres">
      <dgm:prSet presAssocID="{25419E77-1DB5-4EFF-9922-CFE36738C7F3}" presName="compNode" presStyleCnt="0"/>
      <dgm:spPr/>
    </dgm:pt>
    <dgm:pt modelId="{085618A9-ACC8-477D-9F7B-121FB7CD3702}" type="pres">
      <dgm:prSet presAssocID="{25419E77-1DB5-4EFF-9922-CFE36738C7F3}" presName="bgRect" presStyleLbl="bgShp" presStyleIdx="3" presStyleCnt="4"/>
      <dgm:spPr/>
    </dgm:pt>
    <dgm:pt modelId="{342770AE-F719-461A-B6D0-C5FA0E1E0186}" type="pres">
      <dgm:prSet presAssocID="{25419E77-1DB5-4EFF-9922-CFE36738C7F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rse Code"/>
        </a:ext>
      </dgm:extLst>
    </dgm:pt>
    <dgm:pt modelId="{94BE659E-6774-439C-8CDF-3F2E084C980E}" type="pres">
      <dgm:prSet presAssocID="{25419E77-1DB5-4EFF-9922-CFE36738C7F3}" presName="spaceRect" presStyleCnt="0"/>
      <dgm:spPr/>
    </dgm:pt>
    <dgm:pt modelId="{F91964A6-5A57-4EAF-8B9D-F2C92D7ACBAA}" type="pres">
      <dgm:prSet presAssocID="{25419E77-1DB5-4EFF-9922-CFE36738C7F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33A320A-8CDE-4EF8-BDE9-CACF39F8018A}" srcId="{E16E7872-7B8E-4EE6-A903-1DC6B686F1F1}" destId="{25419E77-1DB5-4EFF-9922-CFE36738C7F3}" srcOrd="3" destOrd="0" parTransId="{274CE0B4-6637-4723-8573-DA8E3ACB4A9C}" sibTransId="{779F5A36-F3DA-4C7E-B102-E3693394F001}"/>
    <dgm:cxn modelId="{0AA2531A-1015-4C3A-8CEA-79BCEA889684}" srcId="{E16E7872-7B8E-4EE6-A903-1DC6B686F1F1}" destId="{179E7D16-3BBC-450D-A039-E845D18D69B5}" srcOrd="2" destOrd="0" parTransId="{D587E520-EE9A-4513-BF76-D37F706B3E22}" sibTransId="{536E4974-45EF-438B-A1F9-8BA40BEE83F4}"/>
    <dgm:cxn modelId="{4FC7DA2B-E98B-442E-B499-7506C6012918}" srcId="{E16E7872-7B8E-4EE6-A903-1DC6B686F1F1}" destId="{3FC17ECB-DC44-4D13-BB8E-CC44A1C26C29}" srcOrd="1" destOrd="0" parTransId="{A3F25CC4-FBDC-482A-9F66-0F88C023FACB}" sibTransId="{DAE0CDC2-78BF-4AFC-88FB-64C7976A9DCF}"/>
    <dgm:cxn modelId="{48B7A130-D9A1-4EFC-85DE-D10A1866B5D4}" type="presOf" srcId="{25419E77-1DB5-4EFF-9922-CFE36738C7F3}" destId="{F91964A6-5A57-4EAF-8B9D-F2C92D7ACBAA}" srcOrd="0" destOrd="0" presId="urn:microsoft.com/office/officeart/2018/2/layout/IconVerticalSolidList"/>
    <dgm:cxn modelId="{76C16584-6917-4A1C-8690-D3FD438309ED}" type="presOf" srcId="{860EB316-6066-49B9-8D5F-AC9757667AC3}" destId="{D8800EB3-84B9-4471-9ACA-C41471C72D24}" srcOrd="0" destOrd="0" presId="urn:microsoft.com/office/officeart/2018/2/layout/IconVerticalSolidList"/>
    <dgm:cxn modelId="{F0B9D3AF-59F7-424F-8110-797D4C9E7866}" type="presOf" srcId="{3FC17ECB-DC44-4D13-BB8E-CC44A1C26C29}" destId="{D2506906-E8CB-4CCD-A144-45B806D2813C}" srcOrd="0" destOrd="0" presId="urn:microsoft.com/office/officeart/2018/2/layout/IconVerticalSolidList"/>
    <dgm:cxn modelId="{6CB14DD3-BC8F-45BC-B7F6-A75A315E538D}" type="presOf" srcId="{E16E7872-7B8E-4EE6-A903-1DC6B686F1F1}" destId="{093C6E0C-C644-4875-877C-093EF970AC4B}" srcOrd="0" destOrd="0" presId="urn:microsoft.com/office/officeart/2018/2/layout/IconVerticalSolidList"/>
    <dgm:cxn modelId="{75D8F1EF-00D0-4888-AED5-D157216872DB}" srcId="{E16E7872-7B8E-4EE6-A903-1DC6B686F1F1}" destId="{860EB316-6066-49B9-8D5F-AC9757667AC3}" srcOrd="0" destOrd="0" parTransId="{78617FAF-C471-4BE8-9941-43D97B460BCD}" sibTransId="{8B4D79BE-3698-4F8A-BB1C-A28101018344}"/>
    <dgm:cxn modelId="{7F068BF0-BCB7-4F78-86EB-36968EADF06F}" type="presOf" srcId="{179E7D16-3BBC-450D-A039-E845D18D69B5}" destId="{814DEAFB-52D5-4A20-9824-31FD37953448}" srcOrd="0" destOrd="0" presId="urn:microsoft.com/office/officeart/2018/2/layout/IconVerticalSolidList"/>
    <dgm:cxn modelId="{81EA56F2-5FB6-4B08-B709-93F012231B98}" type="presParOf" srcId="{093C6E0C-C644-4875-877C-093EF970AC4B}" destId="{20DEAD27-C1AC-471D-8532-2C52E5BF2875}" srcOrd="0" destOrd="0" presId="urn:microsoft.com/office/officeart/2018/2/layout/IconVerticalSolidList"/>
    <dgm:cxn modelId="{0CD872AA-7BF0-407F-8129-F7A0C3F4DCEC}" type="presParOf" srcId="{20DEAD27-C1AC-471D-8532-2C52E5BF2875}" destId="{489BAEC8-272E-4A8B-BC1E-9EDEC22F2382}" srcOrd="0" destOrd="0" presId="urn:microsoft.com/office/officeart/2018/2/layout/IconVerticalSolidList"/>
    <dgm:cxn modelId="{903E3EDE-12A3-41B0-971B-A2EC4BD9E256}" type="presParOf" srcId="{20DEAD27-C1AC-471D-8532-2C52E5BF2875}" destId="{FB1E9CA4-C024-4988-83C7-529F1BC989CB}" srcOrd="1" destOrd="0" presId="urn:microsoft.com/office/officeart/2018/2/layout/IconVerticalSolidList"/>
    <dgm:cxn modelId="{5128C4DA-650D-49C8-AE66-7E49FDE13C0D}" type="presParOf" srcId="{20DEAD27-C1AC-471D-8532-2C52E5BF2875}" destId="{68A2B3FA-4881-4A08-857D-0C510A63FDDB}" srcOrd="2" destOrd="0" presId="urn:microsoft.com/office/officeart/2018/2/layout/IconVerticalSolidList"/>
    <dgm:cxn modelId="{BDC0B7BE-CBC0-4828-AAAB-FFB621D61D7D}" type="presParOf" srcId="{20DEAD27-C1AC-471D-8532-2C52E5BF2875}" destId="{D8800EB3-84B9-4471-9ACA-C41471C72D24}" srcOrd="3" destOrd="0" presId="urn:microsoft.com/office/officeart/2018/2/layout/IconVerticalSolidList"/>
    <dgm:cxn modelId="{1D589454-0DD1-4565-BA22-DE09C8E9EBAC}" type="presParOf" srcId="{093C6E0C-C644-4875-877C-093EF970AC4B}" destId="{CBC28009-2A7E-404B-84D4-8C57B3962A30}" srcOrd="1" destOrd="0" presId="urn:microsoft.com/office/officeart/2018/2/layout/IconVerticalSolidList"/>
    <dgm:cxn modelId="{2E270F96-0BD2-4936-A879-D6DE122939D8}" type="presParOf" srcId="{093C6E0C-C644-4875-877C-093EF970AC4B}" destId="{E0DEFDD0-E596-458B-935C-FADD2EF05D31}" srcOrd="2" destOrd="0" presId="urn:microsoft.com/office/officeart/2018/2/layout/IconVerticalSolidList"/>
    <dgm:cxn modelId="{41E4C4DD-7920-4951-A98F-080583AC959C}" type="presParOf" srcId="{E0DEFDD0-E596-458B-935C-FADD2EF05D31}" destId="{47210E09-4472-4144-AA33-26994C8D1215}" srcOrd="0" destOrd="0" presId="urn:microsoft.com/office/officeart/2018/2/layout/IconVerticalSolidList"/>
    <dgm:cxn modelId="{9E74FEA4-1797-464C-94A2-6FE64618AD11}" type="presParOf" srcId="{E0DEFDD0-E596-458B-935C-FADD2EF05D31}" destId="{8FE91D84-86D0-416E-BEBD-DFABEFA5F807}" srcOrd="1" destOrd="0" presId="urn:microsoft.com/office/officeart/2018/2/layout/IconVerticalSolidList"/>
    <dgm:cxn modelId="{57A00EFD-C1AF-4774-B700-E9DD0FE57CE9}" type="presParOf" srcId="{E0DEFDD0-E596-458B-935C-FADD2EF05D31}" destId="{728DB85D-F224-48F8-812C-5F7F4A69489A}" srcOrd="2" destOrd="0" presId="urn:microsoft.com/office/officeart/2018/2/layout/IconVerticalSolidList"/>
    <dgm:cxn modelId="{3E3735EE-0EE4-4DC2-A342-177CE5C1CE8A}" type="presParOf" srcId="{E0DEFDD0-E596-458B-935C-FADD2EF05D31}" destId="{D2506906-E8CB-4CCD-A144-45B806D2813C}" srcOrd="3" destOrd="0" presId="urn:microsoft.com/office/officeart/2018/2/layout/IconVerticalSolidList"/>
    <dgm:cxn modelId="{F6CC15A9-E140-49B8-B3B0-573B2DAD08E6}" type="presParOf" srcId="{093C6E0C-C644-4875-877C-093EF970AC4B}" destId="{66F652B0-997F-45A5-96AE-DC72F12FFB45}" srcOrd="3" destOrd="0" presId="urn:microsoft.com/office/officeart/2018/2/layout/IconVerticalSolidList"/>
    <dgm:cxn modelId="{CF62DAAE-E9E1-4080-AA77-34D630F3E319}" type="presParOf" srcId="{093C6E0C-C644-4875-877C-093EF970AC4B}" destId="{473B4238-7C5A-4BA4-9095-E5A4E9619D2F}" srcOrd="4" destOrd="0" presId="urn:microsoft.com/office/officeart/2018/2/layout/IconVerticalSolidList"/>
    <dgm:cxn modelId="{CAC2DE75-DAEF-4CD2-A3D5-160EBDC0A7D6}" type="presParOf" srcId="{473B4238-7C5A-4BA4-9095-E5A4E9619D2F}" destId="{B4CBC024-348C-40A0-A49C-64E0B92EE84E}" srcOrd="0" destOrd="0" presId="urn:microsoft.com/office/officeart/2018/2/layout/IconVerticalSolidList"/>
    <dgm:cxn modelId="{EC13E4FD-038D-4475-A747-C06BB58F0761}" type="presParOf" srcId="{473B4238-7C5A-4BA4-9095-E5A4E9619D2F}" destId="{3614F09A-FAB9-46F6-80DF-4C773106B3A0}" srcOrd="1" destOrd="0" presId="urn:microsoft.com/office/officeart/2018/2/layout/IconVerticalSolidList"/>
    <dgm:cxn modelId="{877281C7-DAEE-4170-AD80-465137D8336B}" type="presParOf" srcId="{473B4238-7C5A-4BA4-9095-E5A4E9619D2F}" destId="{20C1F709-FA69-4B37-88E8-F6FBB0C8EB00}" srcOrd="2" destOrd="0" presId="urn:microsoft.com/office/officeart/2018/2/layout/IconVerticalSolidList"/>
    <dgm:cxn modelId="{AE388C8A-6934-419E-9584-7491EF321E69}" type="presParOf" srcId="{473B4238-7C5A-4BA4-9095-E5A4E9619D2F}" destId="{814DEAFB-52D5-4A20-9824-31FD37953448}" srcOrd="3" destOrd="0" presId="urn:microsoft.com/office/officeart/2018/2/layout/IconVerticalSolidList"/>
    <dgm:cxn modelId="{7C3537CF-F02E-4CC6-B768-B4390BE9792D}" type="presParOf" srcId="{093C6E0C-C644-4875-877C-093EF970AC4B}" destId="{BCA46723-BB4F-4331-9C18-3762CDC75F6F}" srcOrd="5" destOrd="0" presId="urn:microsoft.com/office/officeart/2018/2/layout/IconVerticalSolidList"/>
    <dgm:cxn modelId="{A023E619-4798-4BFC-88FC-4AC1C46899B2}" type="presParOf" srcId="{093C6E0C-C644-4875-877C-093EF970AC4B}" destId="{80E265CF-0CDD-41A4-AA7E-32164C078A12}" srcOrd="6" destOrd="0" presId="urn:microsoft.com/office/officeart/2018/2/layout/IconVerticalSolidList"/>
    <dgm:cxn modelId="{F0B5953E-0286-4D7F-B571-E43527BA7BDD}" type="presParOf" srcId="{80E265CF-0CDD-41A4-AA7E-32164C078A12}" destId="{085618A9-ACC8-477D-9F7B-121FB7CD3702}" srcOrd="0" destOrd="0" presId="urn:microsoft.com/office/officeart/2018/2/layout/IconVerticalSolidList"/>
    <dgm:cxn modelId="{99AFA30B-8A36-4633-BE95-5F443D080529}" type="presParOf" srcId="{80E265CF-0CDD-41A4-AA7E-32164C078A12}" destId="{342770AE-F719-461A-B6D0-C5FA0E1E0186}" srcOrd="1" destOrd="0" presId="urn:microsoft.com/office/officeart/2018/2/layout/IconVerticalSolidList"/>
    <dgm:cxn modelId="{7114B0FE-9AE2-4C71-8932-EA04F530E2B5}" type="presParOf" srcId="{80E265CF-0CDD-41A4-AA7E-32164C078A12}" destId="{94BE659E-6774-439C-8CDF-3F2E084C980E}" srcOrd="2" destOrd="0" presId="urn:microsoft.com/office/officeart/2018/2/layout/IconVerticalSolidList"/>
    <dgm:cxn modelId="{BB71BC3F-FEBA-4238-8EF0-6E4DDF246245}" type="presParOf" srcId="{80E265CF-0CDD-41A4-AA7E-32164C078A12}" destId="{F91964A6-5A57-4EAF-8B9D-F2C92D7ACBA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9BAEC8-272E-4A8B-BC1E-9EDEC22F2382}">
      <dsp:nvSpPr>
        <dsp:cNvPr id="0" name=""/>
        <dsp:cNvSpPr/>
      </dsp:nvSpPr>
      <dsp:spPr>
        <a:xfrm>
          <a:off x="0" y="2183"/>
          <a:ext cx="5990135" cy="11068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1E9CA4-C024-4988-83C7-529F1BC989CB}">
      <dsp:nvSpPr>
        <dsp:cNvPr id="0" name=""/>
        <dsp:cNvSpPr/>
      </dsp:nvSpPr>
      <dsp:spPr>
        <a:xfrm>
          <a:off x="334831" y="251232"/>
          <a:ext cx="608784" cy="60878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800EB3-84B9-4471-9ACA-C41471C72D24}">
      <dsp:nvSpPr>
        <dsp:cNvPr id="0" name=""/>
        <dsp:cNvSpPr/>
      </dsp:nvSpPr>
      <dsp:spPr>
        <a:xfrm>
          <a:off x="1278447" y="2183"/>
          <a:ext cx="4711688" cy="1106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145" tIns="117145" rIns="117145" bIns="11714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 dirty="0"/>
            <a:t>Scrum Trainer: </a:t>
          </a:r>
          <a:r>
            <a:rPr lang="en-US" sz="2200" kern="1200" baseline="0" dirty="0">
              <a:latin typeface="Century Schoolbook" panose="02040604050505020304"/>
            </a:rPr>
            <a:t>Georgi </a:t>
          </a:r>
          <a:r>
            <a:rPr lang="en-US" sz="2200" kern="1200" baseline="0" dirty="0" err="1">
              <a:latin typeface="Century Schoolbook" panose="02040604050505020304"/>
            </a:rPr>
            <a:t>Dryanovski</a:t>
          </a:r>
          <a:r>
            <a:rPr lang="en-US" sz="2200" kern="1200" baseline="0" dirty="0"/>
            <a:t> - 9А </a:t>
          </a:r>
          <a:r>
            <a:rPr lang="en-US" sz="2200" kern="1200" dirty="0">
              <a:latin typeface="Century Schoolbook" panose="02040604050505020304"/>
            </a:rPr>
            <a:t>class</a:t>
          </a:r>
          <a:endParaRPr lang="en-US" sz="2200" kern="1200" dirty="0"/>
        </a:p>
      </dsp:txBody>
      <dsp:txXfrm>
        <a:off x="1278447" y="2183"/>
        <a:ext cx="4711688" cy="1106881"/>
      </dsp:txXfrm>
    </dsp:sp>
    <dsp:sp modelId="{47210E09-4472-4144-AA33-26994C8D1215}">
      <dsp:nvSpPr>
        <dsp:cNvPr id="0" name=""/>
        <dsp:cNvSpPr/>
      </dsp:nvSpPr>
      <dsp:spPr>
        <a:xfrm>
          <a:off x="0" y="1385785"/>
          <a:ext cx="5990135" cy="11068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E91D84-86D0-416E-BEBD-DFABEFA5F807}">
      <dsp:nvSpPr>
        <dsp:cNvPr id="0" name=""/>
        <dsp:cNvSpPr/>
      </dsp:nvSpPr>
      <dsp:spPr>
        <a:xfrm>
          <a:off x="334831" y="1634833"/>
          <a:ext cx="608784" cy="60878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506906-E8CB-4CCD-A144-45B806D2813C}">
      <dsp:nvSpPr>
        <dsp:cNvPr id="0" name=""/>
        <dsp:cNvSpPr/>
      </dsp:nvSpPr>
      <dsp:spPr>
        <a:xfrm>
          <a:off x="1278447" y="1385785"/>
          <a:ext cx="4711688" cy="1106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145" tIns="117145" rIns="117145" bIns="11714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 dirty="0"/>
            <a:t>Front-End: </a:t>
          </a:r>
          <a:r>
            <a:rPr lang="en-US" sz="2200" kern="1200" baseline="0" dirty="0">
              <a:latin typeface="Century Schoolbook" panose="02040604050505020304"/>
            </a:rPr>
            <a:t>Yoan Tanev</a:t>
          </a:r>
          <a:r>
            <a:rPr lang="en-US" sz="2200" kern="1200" baseline="0" dirty="0"/>
            <a:t> - 9А </a:t>
          </a:r>
          <a:r>
            <a:rPr lang="en-US" sz="2200" kern="1200" baseline="0" dirty="0">
              <a:latin typeface="Century Schoolbook" panose="02040604050505020304"/>
            </a:rPr>
            <a:t>class</a:t>
          </a:r>
          <a:endParaRPr lang="en-US" sz="2200" kern="1200" dirty="0"/>
        </a:p>
      </dsp:txBody>
      <dsp:txXfrm>
        <a:off x="1278447" y="1385785"/>
        <a:ext cx="4711688" cy="1106881"/>
      </dsp:txXfrm>
    </dsp:sp>
    <dsp:sp modelId="{B4CBC024-348C-40A0-A49C-64E0B92EE84E}">
      <dsp:nvSpPr>
        <dsp:cNvPr id="0" name=""/>
        <dsp:cNvSpPr/>
      </dsp:nvSpPr>
      <dsp:spPr>
        <a:xfrm>
          <a:off x="0" y="2769387"/>
          <a:ext cx="5990135" cy="11068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14F09A-FAB9-46F6-80DF-4C773106B3A0}">
      <dsp:nvSpPr>
        <dsp:cNvPr id="0" name=""/>
        <dsp:cNvSpPr/>
      </dsp:nvSpPr>
      <dsp:spPr>
        <a:xfrm>
          <a:off x="334831" y="3018435"/>
          <a:ext cx="608784" cy="60878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4DEAFB-52D5-4A20-9824-31FD37953448}">
      <dsp:nvSpPr>
        <dsp:cNvPr id="0" name=""/>
        <dsp:cNvSpPr/>
      </dsp:nvSpPr>
      <dsp:spPr>
        <a:xfrm>
          <a:off x="1278447" y="2769387"/>
          <a:ext cx="4711688" cy="1106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145" tIns="117145" rIns="117145" bIns="11714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 dirty="0"/>
            <a:t>Back-End:</a:t>
          </a:r>
          <a:r>
            <a:rPr lang="en-US" sz="2200" kern="1200" baseline="0" dirty="0">
              <a:latin typeface="Century Schoolbook" panose="02040604050505020304"/>
            </a:rPr>
            <a:t> Viktor Kirov</a:t>
          </a:r>
          <a:r>
            <a:rPr lang="en-US" sz="2200" kern="1200" baseline="0" dirty="0"/>
            <a:t> - </a:t>
          </a:r>
          <a:r>
            <a:rPr lang="en-US" sz="2200" kern="1200" baseline="0" dirty="0">
              <a:latin typeface="Century Schoolbook" panose="02040604050505020304"/>
            </a:rPr>
            <a:t>9G class</a:t>
          </a:r>
          <a:endParaRPr lang="en-US" sz="2200" kern="1200" dirty="0"/>
        </a:p>
      </dsp:txBody>
      <dsp:txXfrm>
        <a:off x="1278447" y="2769387"/>
        <a:ext cx="4711688" cy="1106881"/>
      </dsp:txXfrm>
    </dsp:sp>
    <dsp:sp modelId="{085618A9-ACC8-477D-9F7B-121FB7CD3702}">
      <dsp:nvSpPr>
        <dsp:cNvPr id="0" name=""/>
        <dsp:cNvSpPr/>
      </dsp:nvSpPr>
      <dsp:spPr>
        <a:xfrm>
          <a:off x="0" y="4152988"/>
          <a:ext cx="5990135" cy="11068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2770AE-F719-461A-B6D0-C5FA0E1E0186}">
      <dsp:nvSpPr>
        <dsp:cNvPr id="0" name=""/>
        <dsp:cNvSpPr/>
      </dsp:nvSpPr>
      <dsp:spPr>
        <a:xfrm>
          <a:off x="334831" y="4402037"/>
          <a:ext cx="608784" cy="60878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1964A6-5A57-4EAF-8B9D-F2C92D7ACBAA}">
      <dsp:nvSpPr>
        <dsp:cNvPr id="0" name=""/>
        <dsp:cNvSpPr/>
      </dsp:nvSpPr>
      <dsp:spPr>
        <a:xfrm>
          <a:off x="1278447" y="4152988"/>
          <a:ext cx="4711688" cy="1106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145" tIns="117145" rIns="117145" bIns="11714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 dirty="0"/>
            <a:t>Code Checker: </a:t>
          </a:r>
          <a:r>
            <a:rPr lang="en-US" sz="2200" kern="1200" baseline="0" dirty="0" err="1">
              <a:latin typeface="Century Schoolbook" panose="02040604050505020304"/>
            </a:rPr>
            <a:t>Maksimiliyan</a:t>
          </a:r>
          <a:r>
            <a:rPr lang="en-US" sz="2200" kern="1200" baseline="0" dirty="0">
              <a:latin typeface="Century Schoolbook" panose="02040604050505020304"/>
            </a:rPr>
            <a:t> Dimov</a:t>
          </a:r>
          <a:r>
            <a:rPr lang="en-US" sz="2200" kern="1200" baseline="0" dirty="0"/>
            <a:t> - 9А </a:t>
          </a:r>
          <a:r>
            <a:rPr lang="en-US" sz="2200" kern="1200" baseline="0" dirty="0">
              <a:latin typeface="Century Schoolbook" panose="02040604050505020304"/>
            </a:rPr>
            <a:t>class</a:t>
          </a:r>
          <a:endParaRPr lang="en-US" sz="2200" kern="1200" dirty="0"/>
        </a:p>
      </dsp:txBody>
      <dsp:txXfrm>
        <a:off x="1278447" y="4152988"/>
        <a:ext cx="4711688" cy="11068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kv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662275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025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2753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6614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866790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12/3/2020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37944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12/3/2020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97955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12/3/2020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706034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12/3/2020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52847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12/3/2020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0559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12/3/2020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072996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push dir="u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2.png"/><Relationship Id="rId11" Type="http://schemas.openxmlformats.org/officeDocument/2006/relationships/image" Target="../media/image4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mkv"/><Relationship Id="rId1" Type="http://schemas.openxmlformats.org/officeDocument/2006/relationships/video" Target="NULL" TargetMode="Externa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TYPHON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Code Sprint Project 2020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0AFED0B3-4596-4F36-83F0-9472BCD9B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7184" y="2590276"/>
            <a:ext cx="2412884" cy="842718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DD7D4EF6-FBDA-4A0C-9447-89481204C6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5071" y="3728485"/>
            <a:ext cx="1860743" cy="3131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F53102-AF2A-458F-A296-B2451D35F229}"/>
              </a:ext>
            </a:extLst>
          </p:cNvPr>
          <p:cNvSpPr txBox="1"/>
          <p:nvPr/>
        </p:nvSpPr>
        <p:spPr>
          <a:xfrm>
            <a:off x="8711609" y="4804144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Hi this is G-Bot he will be taking care of you while we are presenting.</a:t>
            </a:r>
          </a:p>
        </p:txBody>
      </p:sp>
      <p:pic>
        <p:nvPicPr>
          <p:cNvPr id="7" name="Slide_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080147" y="6732321"/>
            <a:ext cx="111853" cy="11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9000">
        <p:fade/>
      </p:transition>
    </mc:Choice>
    <mc:Fallback xmlns="">
      <p:transition spd="med" advClick="0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7273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0B3D270-B19D-4DB8-BD3C-3E707485B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54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F3DFB-324B-4A78-9A98-CA65E879C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8" y="836023"/>
            <a:ext cx="2718788" cy="5183777"/>
          </a:xfrm>
        </p:spPr>
        <p:txBody>
          <a:bodyPr anchor="ctr">
            <a:normAutofit/>
          </a:bodyPr>
          <a:lstStyle/>
          <a:p>
            <a:r>
              <a:rPr lang="bg-BG" sz="3600" dirty="0" err="1">
                <a:solidFill>
                  <a:srgbClr val="FFFFFF"/>
                </a:solidFill>
              </a:rPr>
              <a:t>Typhon's</a:t>
            </a:r>
            <a:br>
              <a:rPr lang="bg-BG" sz="3600" dirty="0"/>
            </a:br>
            <a:r>
              <a:rPr lang="bg-BG" sz="3600" dirty="0" err="1">
                <a:solidFill>
                  <a:srgbClr val="FFFFFF"/>
                </a:solidFill>
              </a:rPr>
              <a:t>team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BDAF94-B52E-4307-B54C-EF413086F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3799A691-5D95-4913-BDD5-451B5E6D6F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4464756"/>
              </p:ext>
            </p:extLst>
          </p:nvPr>
        </p:nvGraphicFramePr>
        <p:xfrm>
          <a:off x="4658815" y="804672"/>
          <a:ext cx="5990136" cy="5262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id="{8F93CD97-2FAE-49A0-A07D-5F359AF0C893}"/>
              </a:ext>
            </a:extLst>
          </p:cNvPr>
          <p:cNvSpPr txBox="1"/>
          <p:nvPr/>
        </p:nvSpPr>
        <p:spPr>
          <a:xfrm>
            <a:off x="11591260" y="6354725"/>
            <a:ext cx="3154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3" name="Slide_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054980" y="6707866"/>
            <a:ext cx="150134" cy="15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363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2800">
        <p:fade/>
      </p:transition>
    </mc:Choice>
    <mc:Fallback xmlns="">
      <p:transition spd="med" advClick="0" advTm="128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AE80D91-18AA-438F-BFF4-E6BABFDFB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05C5AB-8A34-4DF3-AB54-AD74AA432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04698" y="0"/>
            <a:ext cx="5188141" cy="686546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865C4-6853-495E-A927-BF0ACF28E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2937" y="643466"/>
            <a:ext cx="3962658" cy="5376334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Idea</a:t>
            </a:r>
          </a:p>
        </p:txBody>
      </p:sp>
      <p:pic>
        <p:nvPicPr>
          <p:cNvPr id="6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30A7AF7-37D0-4924-A23A-0851B05859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43467" y="1105081"/>
            <a:ext cx="4817766" cy="46552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A3B856C-9196-4702-BED7-5733C7EAA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6BEDC4DE-F8ED-4B9D-895A-2AB795B98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8191" y="6490767"/>
            <a:ext cx="2743200" cy="3800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0B7D8D-BBD7-4E63-86DA-EFD1DE0FDB80}"/>
              </a:ext>
            </a:extLst>
          </p:cNvPr>
          <p:cNvSpPr txBox="1"/>
          <p:nvPr/>
        </p:nvSpPr>
        <p:spPr>
          <a:xfrm>
            <a:off x="11591260" y="6354725"/>
            <a:ext cx="3154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3" name="Slide_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080759" y="6724057"/>
            <a:ext cx="141404" cy="14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083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5100">
        <p:fade/>
      </p:transition>
    </mc:Choice>
    <mc:Fallback xmlns="">
      <p:transition spd="med" advClick="0" advTm="251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77832A3-8CF3-4E64-9E6A-631FA0842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36DFDD-16EE-416C-9541-76F129E96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6956" y="758952"/>
            <a:ext cx="3129194" cy="371991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/>
              <a:t>Concepts used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BD23A0-5BA3-4C08-A401-EFA6D81D8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0"/>
            <a:ext cx="3458292" cy="4206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Картина 10">
            <a:extLst>
              <a:ext uri="{FF2B5EF4-FFF2-40B4-BE49-F238E27FC236}">
                <a16:creationId xmlns:a16="http://schemas.microsoft.com/office/drawing/2014/main" id="{BA014ABA-977E-44AE-8FFD-3FA6CF7C3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601" y="321732"/>
            <a:ext cx="2545799" cy="358563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44B9A75-8811-41C5-AEB9-ACF599CC4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3396" y="5812"/>
            <a:ext cx="3419856" cy="249089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Картина 9">
            <a:extLst>
              <a:ext uri="{FF2B5EF4-FFF2-40B4-BE49-F238E27FC236}">
                <a16:creationId xmlns:a16="http://schemas.microsoft.com/office/drawing/2014/main" id="{8F069FA7-C346-45A1-8BCE-57B225EEA3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2193" y="311680"/>
            <a:ext cx="1821919" cy="182191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231CAAC-26EF-4DAB-B104-16E178078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4367107"/>
            <a:ext cx="3458292" cy="249089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Картина 6">
            <a:extLst>
              <a:ext uri="{FF2B5EF4-FFF2-40B4-BE49-F238E27FC236}">
                <a16:creationId xmlns:a16="http://schemas.microsoft.com/office/drawing/2014/main" id="{A021E422-99F3-4B01-BA71-58C2E5792D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548" y="4853768"/>
            <a:ext cx="2833134" cy="152989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104F2A0-4334-490A-8152-48C2E5B6F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3396" y="2651761"/>
            <a:ext cx="3423003" cy="4206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Картина 11">
            <a:extLst>
              <a:ext uri="{FF2B5EF4-FFF2-40B4-BE49-F238E27FC236}">
                <a16:creationId xmlns:a16="http://schemas.microsoft.com/office/drawing/2014/main" id="{854CCF3E-A4B3-4A8C-95A3-A0A061155B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24697" y="2961872"/>
            <a:ext cx="2544958" cy="35844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95AFD7-FE35-4CA0-9416-65D38BF17506}"/>
              </a:ext>
            </a:extLst>
          </p:cNvPr>
          <p:cNvSpPr txBox="1"/>
          <p:nvPr/>
        </p:nvSpPr>
        <p:spPr>
          <a:xfrm>
            <a:off x="11591260" y="6354725"/>
            <a:ext cx="3154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4" name="Picture 4" descr="A picture containing ball, holding, blue, person&#10;&#10;Description automatically generated">
            <a:extLst>
              <a:ext uri="{FF2B5EF4-FFF2-40B4-BE49-F238E27FC236}">
                <a16:creationId xmlns:a16="http://schemas.microsoft.com/office/drawing/2014/main" id="{61C122E8-15B8-47EC-8178-107B0D6E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2180000">
            <a:off x="11555362" y="-170728"/>
            <a:ext cx="854899" cy="873713"/>
          </a:xfrm>
          <a:prstGeom prst="rect">
            <a:avLst/>
          </a:prstGeom>
        </p:spPr>
      </p:pic>
      <p:pic>
        <p:nvPicPr>
          <p:cNvPr id="5" name="Slide_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089374" y="6724057"/>
            <a:ext cx="146966" cy="14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348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9300">
        <p:fade/>
      </p:transition>
    </mc:Choice>
    <mc:Fallback xmlns="">
      <p:transition spd="med" advClick="0" advTm="9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6">
            <a:extLst>
              <a:ext uri="{FF2B5EF4-FFF2-40B4-BE49-F238E27FC236}">
                <a16:creationId xmlns:a16="http://schemas.microsoft.com/office/drawing/2014/main" id="{71C4AAB8-7B4F-4EBA-A7C1-BE073B90C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2" y="413155"/>
            <a:ext cx="3683111" cy="2053333"/>
          </a:xfrm>
          <a:prstGeom prst="rect">
            <a:avLst/>
          </a:prstGeom>
        </p:spPr>
      </p:pic>
      <p:sp>
        <p:nvSpPr>
          <p:cNvPr id="9" name="Rectangle 11">
            <a:extLst>
              <a:ext uri="{FF2B5EF4-FFF2-40B4-BE49-F238E27FC236}">
                <a16:creationId xmlns:a16="http://schemas.microsoft.com/office/drawing/2014/main" id="{112839B5-6527-4FE1-B5CA-71D5FFC47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752928"/>
            <a:ext cx="7566298" cy="75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089B37F3-721E-4809-A50E-9EE306404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6483" y="0"/>
            <a:ext cx="73152" cy="2788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Картина 4">
            <a:extLst>
              <a:ext uri="{FF2B5EF4-FFF2-40B4-BE49-F238E27FC236}">
                <a16:creationId xmlns:a16="http://schemas.microsoft.com/office/drawing/2014/main" id="{E77DF253-D9FC-4D9A-9DDC-DBF723DBA6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1228" y="313080"/>
            <a:ext cx="2262279" cy="2262279"/>
          </a:xfrm>
          <a:prstGeom prst="rect">
            <a:avLst/>
          </a:prstGeom>
        </p:spPr>
      </p:pic>
      <p:pic>
        <p:nvPicPr>
          <p:cNvPr id="5" name="Картина 5">
            <a:extLst>
              <a:ext uri="{FF2B5EF4-FFF2-40B4-BE49-F238E27FC236}">
                <a16:creationId xmlns:a16="http://schemas.microsoft.com/office/drawing/2014/main" id="{CF2F9CDB-53D2-45C0-BDB3-046E66D1D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906" y="3473687"/>
            <a:ext cx="2414016" cy="2450777"/>
          </a:xfrm>
          <a:prstGeom prst="rect">
            <a:avLst/>
          </a:prstGeom>
        </p:spPr>
      </p:pic>
      <p:sp>
        <p:nvSpPr>
          <p:cNvPr id="11" name="Rectangle 15">
            <a:extLst>
              <a:ext uri="{FF2B5EF4-FFF2-40B4-BE49-F238E27FC236}">
                <a16:creationId xmlns:a16="http://schemas.microsoft.com/office/drawing/2014/main" id="{6F32C1A4-2AC7-48CB-9AB7-B80470C0F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3627" y="2779776"/>
            <a:ext cx="73152" cy="40782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Картина 7">
            <a:extLst>
              <a:ext uri="{FF2B5EF4-FFF2-40B4-BE49-F238E27FC236}">
                <a16:creationId xmlns:a16="http://schemas.microsoft.com/office/drawing/2014/main" id="{8A8FFC29-403C-4182-B438-24C463A31F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32436" y="3006495"/>
            <a:ext cx="3385160" cy="3385160"/>
          </a:xfrm>
          <a:prstGeom prst="rect">
            <a:avLst/>
          </a:prstGeom>
        </p:spPr>
      </p:pic>
      <p:sp>
        <p:nvSpPr>
          <p:cNvPr id="13" name="Rectangle 17">
            <a:extLst>
              <a:ext uri="{FF2B5EF4-FFF2-40B4-BE49-F238E27FC236}">
                <a16:creationId xmlns:a16="http://schemas.microsoft.com/office/drawing/2014/main" id="{BE12D8E2-6088-4997-A8C6-1794DA9E1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813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Картина 7">
            <a:extLst>
              <a:ext uri="{FF2B5EF4-FFF2-40B4-BE49-F238E27FC236}">
                <a16:creationId xmlns:a16="http://schemas.microsoft.com/office/drawing/2014/main" id="{15417FF9-9AFB-46A6-8191-23D6FFD65B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80556" y="321735"/>
            <a:ext cx="3312786" cy="3312786"/>
          </a:xfrm>
          <a:prstGeom prst="rect">
            <a:avLst/>
          </a:prstGeom>
        </p:spPr>
      </p:pic>
      <p:sp>
        <p:nvSpPr>
          <p:cNvPr id="15" name="Rectangle 19">
            <a:extLst>
              <a:ext uri="{FF2B5EF4-FFF2-40B4-BE49-F238E27FC236}">
                <a16:creationId xmlns:a16="http://schemas.microsoft.com/office/drawing/2014/main" id="{FAF10F47-1605-47C5-AE58-9062909A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299" y="3862989"/>
            <a:ext cx="4625702" cy="731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>
            <a:extLst>
              <a:ext uri="{FF2B5EF4-FFF2-40B4-BE49-F238E27FC236}">
                <a16:creationId xmlns:a16="http://schemas.microsoft.com/office/drawing/2014/main" id="{8E4D73FE-0950-4957-AD47-FB591E8ABF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94284" y="4172622"/>
            <a:ext cx="2284807" cy="22276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73EAEA-FF83-4B18-8320-F80254628F3A}"/>
              </a:ext>
            </a:extLst>
          </p:cNvPr>
          <p:cNvSpPr txBox="1"/>
          <p:nvPr/>
        </p:nvSpPr>
        <p:spPr>
          <a:xfrm>
            <a:off x="11591260" y="6354725"/>
            <a:ext cx="3154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12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4239D525-AFB8-4104-8B80-04F2FF3F7B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78770" y="3073399"/>
            <a:ext cx="1106312" cy="1134534"/>
          </a:xfrm>
          <a:prstGeom prst="rect">
            <a:avLst/>
          </a:prstGeom>
        </p:spPr>
      </p:pic>
      <p:pic>
        <p:nvPicPr>
          <p:cNvPr id="14" name="Slide_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069737" y="6724057"/>
            <a:ext cx="133943" cy="13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420887"/>
      </p:ext>
    </p:extLst>
  </p:cSld>
  <p:clrMapOvr>
    <a:masterClrMapping/>
  </p:clrMapOvr>
  <p:transition spd="slow" advClick="0" advTm="1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2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AE80D91-18AA-438F-BFF4-E6BABFDFB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05C5AB-8A34-4DF3-AB54-AD74AA432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04698" y="0"/>
            <a:ext cx="5188141" cy="686546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DA2663-A30C-45ED-B4D1-5DFB06119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2937" y="643466"/>
            <a:ext cx="3962658" cy="5376334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Future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9F9F6-612D-4C0D-9469-2D90DFF52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643467"/>
            <a:ext cx="4817766" cy="55785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New </a:t>
            </a:r>
            <a:r>
              <a:rPr lang="en-GB" dirty="0" err="1">
                <a:ea typeface="+mn-lt"/>
                <a:cs typeface="+mn-lt"/>
              </a:rPr>
              <a:t>unlockables</a:t>
            </a:r>
            <a:endParaRPr lang="en-US" dirty="0" err="1"/>
          </a:p>
          <a:p>
            <a:r>
              <a:rPr lang="en-US" dirty="0">
                <a:ea typeface="+mn-lt"/>
                <a:cs typeface="+mn-lt"/>
              </a:rPr>
              <a:t>Achievements</a:t>
            </a:r>
          </a:p>
          <a:p>
            <a:r>
              <a:rPr lang="en-US" dirty="0">
                <a:ea typeface="+mn-lt"/>
                <a:cs typeface="+mn-lt"/>
              </a:rPr>
              <a:t>Several games</a:t>
            </a:r>
          </a:p>
          <a:p>
            <a:r>
              <a:rPr lang="en-US" dirty="0">
                <a:ea typeface="+mn-lt"/>
                <a:cs typeface="+mn-lt"/>
              </a:rPr>
              <a:t>A.I. configuring tool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3B856C-9196-4702-BED7-5733C7EAA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29874E-485C-4E56-B10A-0FBF1AF40590}"/>
              </a:ext>
            </a:extLst>
          </p:cNvPr>
          <p:cNvSpPr txBox="1"/>
          <p:nvPr/>
        </p:nvSpPr>
        <p:spPr>
          <a:xfrm>
            <a:off x="11591260" y="6354725"/>
            <a:ext cx="3154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6</a:t>
            </a:r>
          </a:p>
        </p:txBody>
      </p:sp>
      <p:pic>
        <p:nvPicPr>
          <p:cNvPr id="5" name="Slide_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50596" y="6724057"/>
            <a:ext cx="141404" cy="14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41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3600">
        <p:fade/>
      </p:transition>
    </mc:Choice>
    <mc:Fallback xmlns="">
      <p:transition spd="med" advClick="0" advTm="236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20-12-02_20-20-33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27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4873" y="230910"/>
            <a:ext cx="11397672" cy="6411045"/>
          </a:xfrm>
        </p:spPr>
      </p:pic>
    </p:spTree>
    <p:extLst>
      <p:ext uri="{BB962C8B-B14F-4D97-AF65-F5344CB8AC3E}">
        <p14:creationId xmlns:p14="http://schemas.microsoft.com/office/powerpoint/2010/main" val="639299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37500">
        <p:fade/>
      </p:transition>
    </mc:Choice>
    <mc:Fallback xmlns="">
      <p:transition spd="med" advClick="0" advTm="137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3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E95E3-5148-46C4-9618-324EF34F7D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3030" y="789031"/>
            <a:ext cx="9418320" cy="4041648"/>
          </a:xfrm>
        </p:spPr>
        <p:txBody>
          <a:bodyPr/>
          <a:lstStyle/>
          <a:p>
            <a:r>
              <a:rPr lang="en-US" dirty="0"/>
              <a:t>That's it from us!</a:t>
            </a:r>
            <a:br>
              <a:rPr lang="en-US" dirty="0"/>
            </a:br>
            <a:r>
              <a:rPr lang="en-US" dirty="0"/>
              <a:t>   Thank you for your</a:t>
            </a:r>
            <a:br>
              <a:rPr lang="en-US" dirty="0"/>
            </a:br>
            <a:r>
              <a:rPr lang="en-US" dirty="0"/>
              <a:t>     attention!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71BD6EB-3BC0-4861-A9E4-A7911754BC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474" y="2775160"/>
            <a:ext cx="2445534" cy="4114800"/>
          </a:xfrm>
          <a:prstGeom prst="rect">
            <a:avLst/>
          </a:prstGeom>
        </p:spPr>
      </p:pic>
      <p:pic>
        <p:nvPicPr>
          <p:cNvPr id="3" name="Slide_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38202" y="6704202"/>
            <a:ext cx="153798" cy="15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2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50">
        <p:fade/>
      </p:transition>
    </mc:Choice>
    <mc:Fallback xmlns="">
      <p:transition spd="med" advClick="0" advTm="40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96</Words>
  <Application>Microsoft Office PowerPoint</Application>
  <PresentationFormat>Widescreen</PresentationFormat>
  <Paragraphs>21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Schoolbook</vt:lpstr>
      <vt:lpstr>Wingdings 2</vt:lpstr>
      <vt:lpstr>View</vt:lpstr>
      <vt:lpstr>TYPHON</vt:lpstr>
      <vt:lpstr>Typhon's team</vt:lpstr>
      <vt:lpstr>Idea</vt:lpstr>
      <vt:lpstr>Concepts used</vt:lpstr>
      <vt:lpstr>PowerPoint Presentation</vt:lpstr>
      <vt:lpstr>Future Ideas</vt:lpstr>
      <vt:lpstr>PowerPoint Presentation</vt:lpstr>
      <vt:lpstr>That's it from us!    Thank you for your      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Георги Дряновски</cp:lastModifiedBy>
  <cp:revision>39</cp:revision>
  <dcterms:created xsi:type="dcterms:W3CDTF">2020-12-01T15:49:53Z</dcterms:created>
  <dcterms:modified xsi:type="dcterms:W3CDTF">2020-12-03T08:44:39Z</dcterms:modified>
</cp:coreProperties>
</file>